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4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0F842-4374-4D34-A623-FDB9F201DA44}" v="57" dt="2022-10-27T19:55:48.36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8ED0F842-4374-4D34-A623-FDB9F201DA44}"/>
    <pc:docChg chg="undo custSel addSld modSld">
      <pc:chgData name="Pascalle Cup" userId="abbe84a0-611b-406e-b251-e8b4b71c069a" providerId="ADAL" clId="{8ED0F842-4374-4D34-A623-FDB9F201DA44}" dt="2022-10-27T19:55:48.359" v="533" actId="20577"/>
      <pc:docMkLst>
        <pc:docMk/>
      </pc:docMkLst>
      <pc:sldChg chg="addSp modSp mod setBg addAnim setClrOvrMap">
        <pc:chgData name="Pascalle Cup" userId="abbe84a0-611b-406e-b251-e8b4b71c069a" providerId="ADAL" clId="{8ED0F842-4374-4D34-A623-FDB9F201DA44}" dt="2022-10-27T19:43:16.263" v="379"/>
        <pc:sldMkLst>
          <pc:docMk/>
          <pc:sldMk cId="2704526463" sldId="256"/>
        </pc:sldMkLst>
        <pc:spChg chg="mod">
          <ac:chgData name="Pascalle Cup" userId="abbe84a0-611b-406e-b251-e8b4b71c069a" providerId="ADAL" clId="{8ED0F842-4374-4D34-A623-FDB9F201DA44}" dt="2022-10-27T19:43:16.255" v="377" actId="26606"/>
          <ac:spMkLst>
            <pc:docMk/>
            <pc:sldMk cId="2704526463" sldId="256"/>
            <ac:spMk id="2" creationId="{B3F20DA0-A969-3B86-A4A9-7932C2EB0A03}"/>
          </ac:spMkLst>
        </pc:spChg>
        <pc:spChg chg="mod">
          <ac:chgData name="Pascalle Cup" userId="abbe84a0-611b-406e-b251-e8b4b71c069a" providerId="ADAL" clId="{8ED0F842-4374-4D34-A623-FDB9F201DA44}" dt="2022-10-27T19:43:16.255" v="377" actId="26606"/>
          <ac:spMkLst>
            <pc:docMk/>
            <pc:sldMk cId="2704526463" sldId="256"/>
            <ac:spMk id="3" creationId="{CD93A98E-8B6B-9D6A-F24D-23CC6900EE49}"/>
          </ac:spMkLst>
        </pc:spChg>
        <pc:spChg chg="add">
          <ac:chgData name="Pascalle Cup" userId="abbe84a0-611b-406e-b251-e8b4b71c069a" providerId="ADAL" clId="{8ED0F842-4374-4D34-A623-FDB9F201DA44}" dt="2022-10-27T19:43:16.255" v="377" actId="26606"/>
          <ac:spMkLst>
            <pc:docMk/>
            <pc:sldMk cId="2704526463" sldId="256"/>
            <ac:spMk id="9" creationId="{71B2258F-86CA-4D4D-8270-BC05FCDEBFB3}"/>
          </ac:spMkLst>
        </pc:spChg>
        <pc:picChg chg="add">
          <ac:chgData name="Pascalle Cup" userId="abbe84a0-611b-406e-b251-e8b4b71c069a" providerId="ADAL" clId="{8ED0F842-4374-4D34-A623-FDB9F201DA44}" dt="2022-10-27T19:43:16.255" v="377" actId="26606"/>
          <ac:picMkLst>
            <pc:docMk/>
            <pc:sldMk cId="2704526463" sldId="256"/>
            <ac:picMk id="5" creationId="{FB58111D-12FA-34A8-01CE-4A449EA99768}"/>
          </ac:picMkLst>
        </pc:picChg>
      </pc:sldChg>
      <pc:sldChg chg="addSp delSp modSp mod modAnim">
        <pc:chgData name="Pascalle Cup" userId="abbe84a0-611b-406e-b251-e8b4b71c069a" providerId="ADAL" clId="{8ED0F842-4374-4D34-A623-FDB9F201DA44}" dt="2022-10-27T19:47:52.988" v="453" actId="6549"/>
        <pc:sldMkLst>
          <pc:docMk/>
          <pc:sldMk cId="2372585935" sldId="257"/>
        </pc:sldMkLst>
        <pc:spChg chg="add del mod">
          <ac:chgData name="Pascalle Cup" userId="abbe84a0-611b-406e-b251-e8b4b71c069a" providerId="ADAL" clId="{8ED0F842-4374-4D34-A623-FDB9F201DA44}" dt="2022-10-27T19:45:43.538" v="424" actId="478"/>
          <ac:spMkLst>
            <pc:docMk/>
            <pc:sldMk cId="2372585935" sldId="257"/>
            <ac:spMk id="7" creationId="{BB83CB60-2FFD-209A-654D-CF891A27F2D7}"/>
          </ac:spMkLst>
        </pc:spChg>
        <pc:spChg chg="add del mod">
          <ac:chgData name="Pascalle Cup" userId="abbe84a0-611b-406e-b251-e8b4b71c069a" providerId="ADAL" clId="{8ED0F842-4374-4D34-A623-FDB9F201DA44}" dt="2022-10-27T19:46:00.632" v="433" actId="478"/>
          <ac:spMkLst>
            <pc:docMk/>
            <pc:sldMk cId="2372585935" sldId="257"/>
            <ac:spMk id="8" creationId="{C96F4594-BC7E-B4DC-23CC-732C18111AA6}"/>
          </ac:spMkLst>
        </pc:spChg>
        <pc:spChg chg="add mod">
          <ac:chgData name="Pascalle Cup" userId="abbe84a0-611b-406e-b251-e8b4b71c069a" providerId="ADAL" clId="{8ED0F842-4374-4D34-A623-FDB9F201DA44}" dt="2022-10-27T19:46:57.199" v="445" actId="1076"/>
          <ac:spMkLst>
            <pc:docMk/>
            <pc:sldMk cId="2372585935" sldId="257"/>
            <ac:spMk id="9" creationId="{3394B23C-CE95-5236-1A64-E60850CE14CE}"/>
          </ac:spMkLst>
        </pc:spChg>
        <pc:graphicFrameChg chg="modGraphic">
          <ac:chgData name="Pascalle Cup" userId="abbe84a0-611b-406e-b251-e8b4b71c069a" providerId="ADAL" clId="{8ED0F842-4374-4D34-A623-FDB9F201DA44}" dt="2022-10-27T19:47:52.988" v="453" actId="6549"/>
          <ac:graphicFrameMkLst>
            <pc:docMk/>
            <pc:sldMk cId="2372585935" sldId="257"/>
            <ac:graphicFrameMk id="4" creationId="{9462493A-3E8E-5022-9802-951BBF61B723}"/>
          </ac:graphicFrameMkLst>
        </pc:graphicFrameChg>
      </pc:sldChg>
      <pc:sldChg chg="addSp modSp mod">
        <pc:chgData name="Pascalle Cup" userId="abbe84a0-611b-406e-b251-e8b4b71c069a" providerId="ADAL" clId="{8ED0F842-4374-4D34-A623-FDB9F201DA44}" dt="2022-10-27T19:47:23.253" v="452" actId="20577"/>
        <pc:sldMkLst>
          <pc:docMk/>
          <pc:sldMk cId="3673468629" sldId="258"/>
        </pc:sldMkLst>
        <pc:spChg chg="mod">
          <ac:chgData name="Pascalle Cup" userId="abbe84a0-611b-406e-b251-e8b4b71c069a" providerId="ADAL" clId="{8ED0F842-4374-4D34-A623-FDB9F201DA44}" dt="2022-10-27T19:35:29.146" v="67" actId="207"/>
          <ac:spMkLst>
            <pc:docMk/>
            <pc:sldMk cId="3673468629" sldId="258"/>
            <ac:spMk id="2" creationId="{250AA236-C53E-2675-1DDD-76887C0713A6}"/>
          </ac:spMkLst>
        </pc:spChg>
        <pc:spChg chg="mod">
          <ac:chgData name="Pascalle Cup" userId="abbe84a0-611b-406e-b251-e8b4b71c069a" providerId="ADAL" clId="{8ED0F842-4374-4D34-A623-FDB9F201DA44}" dt="2022-10-27T19:47:23.253" v="452" actId="20577"/>
          <ac:spMkLst>
            <pc:docMk/>
            <pc:sldMk cId="3673468629" sldId="258"/>
            <ac:spMk id="3" creationId="{52F7EA15-7148-39DD-7395-72C99226933A}"/>
          </ac:spMkLst>
        </pc:spChg>
        <pc:picChg chg="add mod">
          <ac:chgData name="Pascalle Cup" userId="abbe84a0-611b-406e-b251-e8b4b71c069a" providerId="ADAL" clId="{8ED0F842-4374-4D34-A623-FDB9F201DA44}" dt="2022-10-27T19:36:38.511" v="73" actId="1076"/>
          <ac:picMkLst>
            <pc:docMk/>
            <pc:sldMk cId="3673468629" sldId="258"/>
            <ac:picMk id="5" creationId="{DE181301-D622-F5D8-8EC4-DACF111F284B}"/>
          </ac:picMkLst>
        </pc:picChg>
      </pc:sldChg>
      <pc:sldChg chg="modSp mod">
        <pc:chgData name="Pascalle Cup" userId="abbe84a0-611b-406e-b251-e8b4b71c069a" providerId="ADAL" clId="{8ED0F842-4374-4D34-A623-FDB9F201DA44}" dt="2022-10-27T19:35:08.689" v="39" actId="20577"/>
        <pc:sldMkLst>
          <pc:docMk/>
          <pc:sldMk cId="1652050919" sldId="261"/>
        </pc:sldMkLst>
        <pc:spChg chg="mod">
          <ac:chgData name="Pascalle Cup" userId="abbe84a0-611b-406e-b251-e8b4b71c069a" providerId="ADAL" clId="{8ED0F842-4374-4D34-A623-FDB9F201DA44}" dt="2022-10-27T19:35:08.689" v="39" actId="20577"/>
          <ac:spMkLst>
            <pc:docMk/>
            <pc:sldMk cId="1652050919" sldId="261"/>
            <ac:spMk id="2" creationId="{D5224AD9-0EA6-1A64-F82D-B405753A092A}"/>
          </ac:spMkLst>
        </pc:spChg>
        <pc:spChg chg="mod">
          <ac:chgData name="Pascalle Cup" userId="abbe84a0-611b-406e-b251-e8b4b71c069a" providerId="ADAL" clId="{8ED0F842-4374-4D34-A623-FDB9F201DA44}" dt="2022-10-27T19:35:05.453" v="37" actId="6549"/>
          <ac:spMkLst>
            <pc:docMk/>
            <pc:sldMk cId="1652050919" sldId="261"/>
            <ac:spMk id="7" creationId="{652B2478-2F97-7B3E-8E46-781842DF711E}"/>
          </ac:spMkLst>
        </pc:spChg>
        <pc:picChg chg="mod">
          <ac:chgData name="Pascalle Cup" userId="abbe84a0-611b-406e-b251-e8b4b71c069a" providerId="ADAL" clId="{8ED0F842-4374-4D34-A623-FDB9F201DA44}" dt="2022-10-27T19:35:00.023" v="36" actId="1076"/>
          <ac:picMkLst>
            <pc:docMk/>
            <pc:sldMk cId="1652050919" sldId="261"/>
            <ac:picMk id="4" creationId="{0B143DA0-DA19-F0DB-F1D3-6E5F5DCE7EBE}"/>
          </ac:picMkLst>
        </pc:picChg>
      </pc:sldChg>
      <pc:sldChg chg="addSp delSp modSp mod setBg setClrOvrMap">
        <pc:chgData name="Pascalle Cup" userId="abbe84a0-611b-406e-b251-e8b4b71c069a" providerId="ADAL" clId="{8ED0F842-4374-4D34-A623-FDB9F201DA44}" dt="2022-10-27T19:44:50.830" v="405" actId="27636"/>
        <pc:sldMkLst>
          <pc:docMk/>
          <pc:sldMk cId="3389576295" sldId="262"/>
        </pc:sldMkLst>
        <pc:spChg chg="mod">
          <ac:chgData name="Pascalle Cup" userId="abbe84a0-611b-406e-b251-e8b4b71c069a" providerId="ADAL" clId="{8ED0F842-4374-4D34-A623-FDB9F201DA44}" dt="2022-10-27T19:34:21.175" v="24" actId="26606"/>
          <ac:spMkLst>
            <pc:docMk/>
            <pc:sldMk cId="3389576295" sldId="262"/>
            <ac:spMk id="2" creationId="{7CB6F62C-B841-FEBD-1BA9-1BD9B01A75B8}"/>
          </ac:spMkLst>
        </pc:spChg>
        <pc:spChg chg="mod">
          <ac:chgData name="Pascalle Cup" userId="abbe84a0-611b-406e-b251-e8b4b71c069a" providerId="ADAL" clId="{8ED0F842-4374-4D34-A623-FDB9F201DA44}" dt="2022-10-27T19:44:50.830" v="405" actId="27636"/>
          <ac:spMkLst>
            <pc:docMk/>
            <pc:sldMk cId="3389576295" sldId="262"/>
            <ac:spMk id="6" creationId="{3804976F-AEED-D1D9-F03E-4D09FD2D9928}"/>
          </ac:spMkLst>
        </pc:spChg>
        <pc:spChg chg="add del">
          <ac:chgData name="Pascalle Cup" userId="abbe84a0-611b-406e-b251-e8b4b71c069a" providerId="ADAL" clId="{8ED0F842-4374-4D34-A623-FDB9F201DA44}" dt="2022-10-27T19:34:21.175" v="24" actId="26606"/>
          <ac:spMkLst>
            <pc:docMk/>
            <pc:sldMk cId="3389576295" sldId="262"/>
            <ac:spMk id="15" creationId="{A4206507-76F5-4316-AAF5-4EAFEE5EBDE2}"/>
          </ac:spMkLst>
        </pc:spChg>
        <pc:spChg chg="add del">
          <ac:chgData name="Pascalle Cup" userId="abbe84a0-611b-406e-b251-e8b4b71c069a" providerId="ADAL" clId="{8ED0F842-4374-4D34-A623-FDB9F201DA44}" dt="2022-10-27T19:34:21.175" v="24" actId="26606"/>
          <ac:spMkLst>
            <pc:docMk/>
            <pc:sldMk cId="3389576295" sldId="262"/>
            <ac:spMk id="17" creationId="{03BC2B61-D77E-45AB-8722-15BC6A718A37}"/>
          </ac:spMkLst>
        </pc:spChg>
        <pc:spChg chg="add">
          <ac:chgData name="Pascalle Cup" userId="abbe84a0-611b-406e-b251-e8b4b71c069a" providerId="ADAL" clId="{8ED0F842-4374-4D34-A623-FDB9F201DA44}" dt="2022-10-27T19:34:21.175" v="24" actId="26606"/>
          <ac:spMkLst>
            <pc:docMk/>
            <pc:sldMk cId="3389576295" sldId="262"/>
            <ac:spMk id="22" creationId="{8F90786E-B72D-4C32-BDCE-A170B007822D}"/>
          </ac:spMkLst>
        </pc:spChg>
        <pc:spChg chg="add">
          <ac:chgData name="Pascalle Cup" userId="abbe84a0-611b-406e-b251-e8b4b71c069a" providerId="ADAL" clId="{8ED0F842-4374-4D34-A623-FDB9F201DA44}" dt="2022-10-27T19:34:21.175" v="24" actId="26606"/>
          <ac:spMkLst>
            <pc:docMk/>
            <pc:sldMk cId="3389576295" sldId="262"/>
            <ac:spMk id="24" creationId="{5E46F2E7-848F-4A6C-A098-4764FDEA771A}"/>
          </ac:spMkLst>
        </pc:spChg>
        <pc:picChg chg="add mod ord">
          <ac:chgData name="Pascalle Cup" userId="abbe84a0-611b-406e-b251-e8b4b71c069a" providerId="ADAL" clId="{8ED0F842-4374-4D34-A623-FDB9F201DA44}" dt="2022-10-27T19:34:39.215" v="32" actId="1076"/>
          <ac:picMkLst>
            <pc:docMk/>
            <pc:sldMk cId="3389576295" sldId="262"/>
            <ac:picMk id="10" creationId="{52DEF541-584C-B266-8972-20C5D1BC059A}"/>
          </ac:picMkLst>
        </pc:picChg>
      </pc:sldChg>
      <pc:sldChg chg="addSp modSp new mod modAnim">
        <pc:chgData name="Pascalle Cup" userId="abbe84a0-611b-406e-b251-e8b4b71c069a" providerId="ADAL" clId="{8ED0F842-4374-4D34-A623-FDB9F201DA44}" dt="2022-10-27T19:48:39.990" v="465" actId="6549"/>
        <pc:sldMkLst>
          <pc:docMk/>
          <pc:sldMk cId="433647121" sldId="263"/>
        </pc:sldMkLst>
        <pc:spChg chg="mod">
          <ac:chgData name="Pascalle Cup" userId="abbe84a0-611b-406e-b251-e8b4b71c069a" providerId="ADAL" clId="{8ED0F842-4374-4D34-A623-FDB9F201DA44}" dt="2022-10-27T19:44:10.030" v="398" actId="20577"/>
          <ac:spMkLst>
            <pc:docMk/>
            <pc:sldMk cId="433647121" sldId="263"/>
            <ac:spMk id="2" creationId="{C32455D8-2835-57CC-B1D8-9958515E025B}"/>
          </ac:spMkLst>
        </pc:spChg>
        <pc:spChg chg="add mod">
          <ac:chgData name="Pascalle Cup" userId="abbe84a0-611b-406e-b251-e8b4b71c069a" providerId="ADAL" clId="{8ED0F842-4374-4D34-A623-FDB9F201DA44}" dt="2022-10-27T19:48:39.990" v="465" actId="6549"/>
          <ac:spMkLst>
            <pc:docMk/>
            <pc:sldMk cId="433647121" sldId="263"/>
            <ac:spMk id="3" creationId="{B7F3C2FF-F79D-E06C-2304-842F68D8FCB0}"/>
          </ac:spMkLst>
        </pc:spChg>
        <pc:spChg chg="add mod">
          <ac:chgData name="Pascalle Cup" userId="abbe84a0-611b-406e-b251-e8b4b71c069a" providerId="ADAL" clId="{8ED0F842-4374-4D34-A623-FDB9F201DA44}" dt="2022-10-27T19:44:35.111" v="402" actId="1076"/>
          <ac:spMkLst>
            <pc:docMk/>
            <pc:sldMk cId="433647121" sldId="263"/>
            <ac:spMk id="4" creationId="{E1A13AC3-2327-B4F0-BFE0-3ECE186D4627}"/>
          </ac:spMkLst>
        </pc:spChg>
        <pc:spChg chg="add mod">
          <ac:chgData name="Pascalle Cup" userId="abbe84a0-611b-406e-b251-e8b4b71c069a" providerId="ADAL" clId="{8ED0F842-4374-4D34-A623-FDB9F201DA44}" dt="2022-10-27T19:44:29.392" v="400" actId="14100"/>
          <ac:spMkLst>
            <pc:docMk/>
            <pc:sldMk cId="433647121" sldId="263"/>
            <ac:spMk id="5" creationId="{9FCAB81C-D8D3-35CC-9679-D50FFF0433F9}"/>
          </ac:spMkLst>
        </pc:spChg>
      </pc:sldChg>
      <pc:sldChg chg="addSp modSp new mod modAnim">
        <pc:chgData name="Pascalle Cup" userId="abbe84a0-611b-406e-b251-e8b4b71c069a" providerId="ADAL" clId="{8ED0F842-4374-4D34-A623-FDB9F201DA44}" dt="2022-10-27T19:55:48.359" v="533" actId="20577"/>
        <pc:sldMkLst>
          <pc:docMk/>
          <pc:sldMk cId="2410299527" sldId="264"/>
        </pc:sldMkLst>
        <pc:spChg chg="mod">
          <ac:chgData name="Pascalle Cup" userId="abbe84a0-611b-406e-b251-e8b4b71c069a" providerId="ADAL" clId="{8ED0F842-4374-4D34-A623-FDB9F201DA44}" dt="2022-10-27T19:55:48.359" v="533" actId="20577"/>
          <ac:spMkLst>
            <pc:docMk/>
            <pc:sldMk cId="2410299527" sldId="264"/>
            <ac:spMk id="2" creationId="{30F33F80-FDB9-F2E6-4CC3-4D0E321A7ACC}"/>
          </ac:spMkLst>
        </pc:spChg>
        <pc:spChg chg="add mod">
          <ac:chgData name="Pascalle Cup" userId="abbe84a0-611b-406e-b251-e8b4b71c069a" providerId="ADAL" clId="{8ED0F842-4374-4D34-A623-FDB9F201DA44}" dt="2022-10-27T19:55:20.175" v="521" actId="1076"/>
          <ac:spMkLst>
            <pc:docMk/>
            <pc:sldMk cId="2410299527" sldId="264"/>
            <ac:spMk id="5" creationId="{8DE38132-D668-4EE6-8112-61ADCA232FEB}"/>
          </ac:spMkLst>
        </pc:spChg>
        <pc:graphicFrameChg chg="add">
          <ac:chgData name="Pascalle Cup" userId="abbe84a0-611b-406e-b251-e8b4b71c069a" providerId="ADAL" clId="{8ED0F842-4374-4D34-A623-FDB9F201DA44}" dt="2022-10-27T19:53:17.338" v="467"/>
          <ac:graphicFrameMkLst>
            <pc:docMk/>
            <pc:sldMk cId="2410299527" sldId="264"/>
            <ac:graphicFrameMk id="3" creationId="{B8F8CCB1-67EC-C741-BF65-FD7C2FFDE720}"/>
          </ac:graphicFrameMkLst>
        </pc:graphicFrameChg>
        <pc:graphicFrameChg chg="add mod modGraphic">
          <ac:chgData name="Pascalle Cup" userId="abbe84a0-611b-406e-b251-e8b4b71c069a" providerId="ADAL" clId="{8ED0F842-4374-4D34-A623-FDB9F201DA44}" dt="2022-10-27T19:55:03.695" v="518" actId="6549"/>
          <ac:graphicFrameMkLst>
            <pc:docMk/>
            <pc:sldMk cId="2410299527" sldId="264"/>
            <ac:graphicFrameMk id="4" creationId="{4DBA77BE-AC4C-1C8E-93FD-07A02FA9290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11FD6-6381-23A6-0951-90AA37A03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6F0EDE-8D46-DC33-3263-2985E586E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36A1B7-171E-6DD2-4612-6EEF91AF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B8A91D-DAF8-502C-C104-C810177E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61353C-E27A-DBF7-6EBE-8B445900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83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F45C0-1DF2-DC06-52A4-828ED354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CACAF6-6FA0-368D-370C-BAE9188D6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6C79C2-C93B-468E-AFE4-4BC5514A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56CB2A-44EA-A36F-F522-1B732A70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7B5BC8-B15F-067A-8928-2B9FD22A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023D1B-F0E9-B565-4461-086B6D8D3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C1CDEE-9614-2E5F-9D4E-8EFDA1920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B71BB6-CF94-FB3E-4230-FF5AB01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FB5850-7C77-B341-6B94-CC21205A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05909-28FE-643A-D687-8C0B2DF9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94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2CED7-C5B2-4E57-455F-6F3A874A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BCE8DD-A2AA-174E-16EA-2725D977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FA61D8-7D04-91B9-4B08-035028A0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380F30-7018-4A70-B3F9-71B1DE29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FE5EFB-E3DA-1604-2E39-F8CAD448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46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30B8A-FAF8-C848-929B-3591FCFA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E9E521-D773-AFC1-EFE0-02F4894A8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2E324E-0250-9AF7-47FE-10984896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061CE2-2CF8-370E-38CE-2BB21674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F045C4-1B88-78FE-0D2B-10CD054B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8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E5321-AB2F-CAE1-4C69-E65B5D30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2BB831-5C2A-EF73-6D2A-506909CDD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69AE1A-4E86-72D0-54BA-EFD6D7AA3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230B4E-1B43-CA92-2422-E755B6F2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DA3268-4182-8E48-1B41-8A38C65D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C52F46-43DE-4351-91F9-F899457B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70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70A24-C95F-CA3F-E33E-65130B3D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705E81-F80D-B88B-A68C-0C3B65D4A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4A2A5F-B0CB-037E-F001-768710474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AEA8E0-FDF1-0D03-33B2-B878F11E4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A9F14B-C79B-B61F-8FEF-EAC137563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281D7B-64FA-B3ED-4A75-8814849E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67D5409-5A6B-73CB-7044-03A94732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711E6E-7ACD-289F-C81D-97C144BF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6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70DA5-4142-5687-4B0B-DFA1A626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6BBFD6-2ED6-F868-AB02-1762C35F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CB45AD-5D7F-4F71-1154-318E1E65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087E86-683F-450F-5F6F-2F39A80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4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1BBE382-8B00-BB75-4737-4BE69980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51127D7-3E5F-F8BD-E459-2CF78D0F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9D3342-4F2A-B493-765B-7775D8B1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4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2757D-9FC7-0FED-F930-06520081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DFB6A-4B21-5A1A-DF36-438343630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004A56-8F3D-479A-7495-DBCA4D13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87EFED-AC71-8B90-84ED-2E092814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FF3708-B813-3C5E-893D-C0AEC1A2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55836A-EEC8-31ED-3382-83D5315E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14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1E3EE-411F-0B04-F880-D7CCB83B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7B2360-FB5C-3B48-EFF5-B4FB498CC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D9B006-42E7-E08B-06EF-31C38A2B5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4B7736-202C-7D13-0BEB-9877DED4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AB962E-92C1-4C1C-50E5-B20D2A88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802E1D-E941-0EAD-C330-C09AAB5B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71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FEA941-8A00-0714-9578-962ADA3A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88A6FC-D7F1-C557-1C7C-5900865F2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BF67C4-2968-8B46-3FF3-0E7402EC7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1A92E-0AEC-4BFA-8EC6-922DABECEA59}" type="datetimeFigureOut">
              <a:rPr lang="nl-NL" smtClean="0"/>
              <a:t>31-10-2022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1F2C08-AA36-DAC1-EB12-8BEDC8AA5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F72AA3-08FD-AF64-2AAF-4C9C0EC0F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B662-4F18-4267-8F1D-0E8201E14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57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g in the outdoors running towards the camera">
            <a:extLst>
              <a:ext uri="{FF2B5EF4-FFF2-40B4-BE49-F238E27FC236}">
                <a16:creationId xmlns:a16="http://schemas.microsoft.com/office/drawing/2014/main" id="{FB58111D-12FA-34A8-01CE-4A449EA99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222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F20DA0-A969-3B86-A4A9-7932C2EB0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Welkom terug!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93A98E-8B6B-9D6A-F24D-23CC6900E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IBS week 8 | lj3 P1 | aftrap maandag 31 oktober 2022</a:t>
            </a:r>
          </a:p>
        </p:txBody>
      </p:sp>
    </p:spTree>
    <p:extLst>
      <p:ext uri="{BB962C8B-B14F-4D97-AF65-F5344CB8AC3E}">
        <p14:creationId xmlns:p14="http://schemas.microsoft.com/office/powerpoint/2010/main" val="2704526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AA236-C53E-2675-1DDD-76887C0713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nl-NL"/>
              <a:t>Programma van vandaag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2F7EA15-7148-39DD-7395-72C99226933A}"/>
              </a:ext>
            </a:extLst>
          </p:cNvPr>
          <p:cNvSpPr txBox="1"/>
          <p:nvPr/>
        </p:nvSpPr>
        <p:spPr>
          <a:xfrm>
            <a:off x="838200" y="2131515"/>
            <a:ext cx="8038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/>
              <a:t>Nog twee weken; hoe zien die er uit?! </a:t>
            </a:r>
          </a:p>
          <a:p>
            <a:pPr marL="342900" indent="-342900">
              <a:buFont typeface="+mj-lt"/>
              <a:buAutoNum type="arabicPeriod"/>
            </a:pPr>
            <a:endParaRPr lang="nl-NL" sz="2000"/>
          </a:p>
          <a:p>
            <a:pPr marL="342900" indent="-342900">
              <a:buFont typeface="+mj-lt"/>
              <a:buAutoNum type="arabicPeriod"/>
            </a:pPr>
            <a:r>
              <a:rPr lang="nl-NL" sz="2000"/>
              <a:t>Inventarisatie begrippen die nog toelichting behoeven op woensdag en vrijdag. </a:t>
            </a:r>
          </a:p>
          <a:p>
            <a:pPr marL="342900" indent="-342900">
              <a:buFont typeface="+mj-lt"/>
              <a:buAutoNum type="arabicPeriod"/>
            </a:pPr>
            <a:endParaRPr lang="nl-NL" sz="2000"/>
          </a:p>
          <a:p>
            <a:pPr marL="342900" indent="-342900">
              <a:buFont typeface="+mj-lt"/>
              <a:buAutoNum type="arabicPeriod"/>
            </a:pPr>
            <a:r>
              <a:rPr lang="nl-NL" sz="2000"/>
              <a:t>Check op innovatief advies per groep. </a:t>
            </a:r>
          </a:p>
          <a:p>
            <a:pPr marL="342900" indent="-342900">
              <a:buFont typeface="+mj-lt"/>
              <a:buAutoNum type="arabicPeriod"/>
            </a:pPr>
            <a:endParaRPr lang="nl-NL" sz="2000"/>
          </a:p>
          <a:p>
            <a:pPr marL="342900" indent="-342900">
              <a:buFont typeface="+mj-lt"/>
              <a:buAutoNum type="arabicPeriod"/>
            </a:pPr>
            <a:r>
              <a:rPr lang="nl-NL" sz="2000"/>
              <a:t>Voorbereiden feedbackfriends over LA 3.</a:t>
            </a:r>
          </a:p>
          <a:p>
            <a:pPr marL="342900" indent="-342900">
              <a:buFont typeface="+mj-lt"/>
              <a:buAutoNum type="arabicPeriod"/>
            </a:pPr>
            <a:endParaRPr lang="nl-NL" sz="2000"/>
          </a:p>
          <a:p>
            <a:pPr marL="342900" indent="-342900">
              <a:buFont typeface="+mj-lt"/>
              <a:buAutoNum type="arabicPeriod"/>
            </a:pPr>
            <a:r>
              <a:rPr lang="nl-NL" sz="2000"/>
              <a:t>Maak een planning en daarna lekker doorwerken aan </a:t>
            </a:r>
          </a:p>
          <a:p>
            <a:r>
              <a:rPr lang="nl-NL" sz="2000"/>
              <a:t>      verslag en </a:t>
            </a:r>
            <a:r>
              <a:rPr lang="nl-NL" sz="2000" err="1"/>
              <a:t>Pecha</a:t>
            </a:r>
            <a:r>
              <a:rPr lang="nl-NL" sz="2000"/>
              <a:t> </a:t>
            </a:r>
            <a:r>
              <a:rPr lang="nl-NL" sz="2000" err="1"/>
              <a:t>Kucha</a:t>
            </a:r>
            <a:r>
              <a:rPr lang="nl-NL" sz="2000"/>
              <a:t>.</a:t>
            </a:r>
          </a:p>
        </p:txBody>
      </p:sp>
      <p:pic>
        <p:nvPicPr>
          <p:cNvPr id="5" name="Afbeelding 4" descr="Vintage film, countdown 8">
            <a:extLst>
              <a:ext uri="{FF2B5EF4-FFF2-40B4-BE49-F238E27FC236}">
                <a16:creationId xmlns:a16="http://schemas.microsoft.com/office/drawing/2014/main" id="{DE181301-D622-F5D8-8EC4-DACF111F2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85" y="3562676"/>
            <a:ext cx="3570515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462493A-3E8E-5022-9802-951BBF61B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11565"/>
              </p:ext>
            </p:extLst>
          </p:nvPr>
        </p:nvGraphicFramePr>
        <p:xfrm>
          <a:off x="729342" y="1470111"/>
          <a:ext cx="11081657" cy="498457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241298">
                  <a:extLst>
                    <a:ext uri="{9D8B030D-6E8A-4147-A177-3AD203B41FA5}">
                      <a16:colId xmlns:a16="http://schemas.microsoft.com/office/drawing/2014/main" val="2329619063"/>
                    </a:ext>
                  </a:extLst>
                </a:gridCol>
                <a:gridCol w="2621732">
                  <a:extLst>
                    <a:ext uri="{9D8B030D-6E8A-4147-A177-3AD203B41FA5}">
                      <a16:colId xmlns:a16="http://schemas.microsoft.com/office/drawing/2014/main" val="1602345806"/>
                    </a:ext>
                  </a:extLst>
                </a:gridCol>
                <a:gridCol w="2319819">
                  <a:extLst>
                    <a:ext uri="{9D8B030D-6E8A-4147-A177-3AD203B41FA5}">
                      <a16:colId xmlns:a16="http://schemas.microsoft.com/office/drawing/2014/main" val="3074550067"/>
                    </a:ext>
                  </a:extLst>
                </a:gridCol>
                <a:gridCol w="2471294">
                  <a:extLst>
                    <a:ext uri="{9D8B030D-6E8A-4147-A177-3AD203B41FA5}">
                      <a16:colId xmlns:a16="http://schemas.microsoft.com/office/drawing/2014/main" val="1482506218"/>
                    </a:ext>
                  </a:extLst>
                </a:gridCol>
                <a:gridCol w="2427514">
                  <a:extLst>
                    <a:ext uri="{9D8B030D-6E8A-4147-A177-3AD203B41FA5}">
                      <a16:colId xmlns:a16="http://schemas.microsoft.com/office/drawing/2014/main" val="1984817576"/>
                    </a:ext>
                  </a:extLst>
                </a:gridCol>
              </a:tblGrid>
              <a:tr h="34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Maandag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Dinsdag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Woensdag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Vrijdag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extLst>
                  <a:ext uri="{0D108BD9-81ED-4DB2-BD59-A6C34878D82A}">
                    <a16:rowId xmlns:a16="http://schemas.microsoft.com/office/drawing/2014/main" val="2454750052"/>
                  </a:ext>
                </a:extLst>
              </a:tr>
              <a:tr h="284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nl-NL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</a:rPr>
                        <a:t>Ma 31-10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1. Aftrap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ED7D31"/>
                          </a:solidFill>
                          <a:effectLst/>
                        </a:rPr>
                        <a:t> 2. Voorbereiden FF over LA 3</a:t>
                      </a:r>
                      <a:endParaRPr lang="nl-NL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3. Doorwerken aan verslag en </a:t>
                      </a:r>
                      <a:r>
                        <a:rPr lang="nl-NL" sz="1600" err="1">
                          <a:effectLst/>
                        </a:rPr>
                        <a:t>Pecha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  <a:r>
                        <a:rPr lang="nl-NL" sz="1600" err="1">
                          <a:effectLst/>
                        </a:rPr>
                        <a:t>Kucha</a:t>
                      </a:r>
                      <a:endParaRPr lang="nl-NL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4. Inventarisatie begrippen die nog toelichting behoeven op wo en vrij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5. Check op innovatief advies per groep. 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1. Toelichting op Portfolio en toelating kennistoets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2.  Generale repetitie </a:t>
                      </a:r>
                      <a:r>
                        <a:rPr lang="nl-NL" sz="1600" err="1">
                          <a:effectLst/>
                        </a:rPr>
                        <a:t>Pecha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  <a:r>
                        <a:rPr lang="nl-NL" sz="1600" err="1">
                          <a:effectLst/>
                        </a:rPr>
                        <a:t>kucha</a:t>
                      </a:r>
                      <a:r>
                        <a:rPr lang="nl-NL" sz="1600">
                          <a:effectLst/>
                        </a:rPr>
                        <a:t> +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Feedback verwerken n.a.v. generale repetities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3. Doorwerken aan verslag en </a:t>
                      </a:r>
                      <a:r>
                        <a:rPr lang="nl-NL" sz="1600" err="1">
                          <a:effectLst/>
                        </a:rPr>
                        <a:t>Pecha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  <a:r>
                        <a:rPr lang="nl-NL" sz="1600" err="1">
                          <a:effectLst/>
                        </a:rPr>
                        <a:t>Kucha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ED7D31"/>
                          </a:solidFill>
                          <a:effectLst/>
                        </a:rPr>
                        <a:t>1. Feedbackfriends LA 3  </a:t>
                      </a:r>
                      <a:endParaRPr lang="nl-NL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2. Doorwerken aan verslag en </a:t>
                      </a:r>
                      <a:r>
                        <a:rPr lang="nl-NL" sz="1600" err="1">
                          <a:effectLst/>
                        </a:rPr>
                        <a:t>Pecha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  <a:r>
                        <a:rPr lang="nl-NL" sz="1600" err="1">
                          <a:effectLst/>
                        </a:rPr>
                        <a:t>Kucha</a:t>
                      </a:r>
                      <a:r>
                        <a:rPr lang="nl-NL" sz="1600">
                          <a:effectLst/>
                        </a:rPr>
                        <a:t> definitieve versie.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(input uit feedbackfriends verwerken)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 4. Extra les over de begrippen?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Laatste loodjes;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- Afmaken verslag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- </a:t>
                      </a:r>
                      <a:r>
                        <a:rPr lang="nl-NL" sz="1600" err="1">
                          <a:effectLst/>
                        </a:rPr>
                        <a:t>Pecha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  <a:r>
                        <a:rPr lang="nl-NL" sz="1600" err="1">
                          <a:effectLst/>
                        </a:rPr>
                        <a:t>Kucha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4472C4"/>
                          </a:solidFill>
                          <a:effectLst/>
                        </a:rPr>
                        <a:t> </a:t>
                      </a:r>
                      <a:endParaRPr lang="nl-NL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</a:rPr>
                        <a:t>Extra les over begrippen?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extLst>
                  <a:ext uri="{0D108BD9-81ED-4DB2-BD59-A6C34878D82A}">
                    <a16:rowId xmlns:a16="http://schemas.microsoft.com/office/drawing/2014/main" val="2206214457"/>
                  </a:ext>
                </a:extLst>
              </a:tr>
              <a:tr h="1538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nl-NL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</a:rPr>
                        <a:t>Ma 07-11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Maandag = </a:t>
                      </a:r>
                      <a:r>
                        <a:rPr lang="nl-NL" sz="1600" err="1">
                          <a:effectLst/>
                        </a:rPr>
                        <a:t>Pecha</a:t>
                      </a:r>
                      <a:r>
                        <a:rPr lang="nl-NL" sz="1600">
                          <a:effectLst/>
                        </a:rPr>
                        <a:t> </a:t>
                      </a:r>
                      <a:r>
                        <a:rPr lang="nl-NL" sz="1600" err="1">
                          <a:effectLst/>
                        </a:rPr>
                        <a:t>Kucha</a:t>
                      </a:r>
                      <a:r>
                        <a:rPr lang="nl-NL" sz="1600">
                          <a:effectLst/>
                        </a:rPr>
                        <a:t> 9.00 uur start!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+ inleveren verslag om 23.59</a:t>
                      </a: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Studiedag Yuverta | </a:t>
                      </a: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</a:rPr>
                        <a:t>geen les</a:t>
                      </a:r>
                      <a:endParaRPr lang="nl-NL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Werken aan Portfolio, evaluatie met groepjes (samenwerking en leerpunten) en van periode (input voor volgend jaar)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IBS les met per groep, </a:t>
                      </a:r>
                      <a:r>
                        <a:rPr lang="nl-NL" sz="1600" b="1">
                          <a:effectLst/>
                        </a:rPr>
                        <a:t>feedback op rapport en / of </a:t>
                      </a:r>
                      <a:r>
                        <a:rPr lang="nl-NL" sz="1600" b="1" err="1">
                          <a:effectLst/>
                        </a:rPr>
                        <a:t>Pecha</a:t>
                      </a:r>
                      <a:r>
                        <a:rPr lang="nl-NL" sz="1600" b="1">
                          <a:effectLst/>
                        </a:rPr>
                        <a:t> </a:t>
                      </a:r>
                      <a:r>
                        <a:rPr lang="nl-NL" sz="1600" b="1" err="1">
                          <a:effectLst/>
                        </a:rPr>
                        <a:t>Kucha</a:t>
                      </a:r>
                      <a:r>
                        <a:rPr lang="nl-NL" sz="1600" b="1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Helpdesk voor begrippen / kennistoets.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extLst>
                  <a:ext uri="{0D108BD9-81ED-4DB2-BD59-A6C34878D82A}">
                    <a16:rowId xmlns:a16="http://schemas.microsoft.com/office/drawing/2014/main" val="3408256373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CE9D57E5-FBC2-AD98-E9F9-11E835EE61B0}"/>
              </a:ext>
            </a:extLst>
          </p:cNvPr>
          <p:cNvSpPr txBox="1"/>
          <p:nvPr/>
        </p:nvSpPr>
        <p:spPr>
          <a:xfrm>
            <a:off x="729342" y="403312"/>
            <a:ext cx="9916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200"/>
              <a:t>Nog twee weken; hoe zien die er uit?! 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3394B23C-CE95-5236-1A64-E60850CE14CE}"/>
              </a:ext>
            </a:extLst>
          </p:cNvPr>
          <p:cNvSpPr/>
          <p:nvPr/>
        </p:nvSpPr>
        <p:spPr>
          <a:xfrm>
            <a:off x="6475987" y="5026163"/>
            <a:ext cx="2838893" cy="113768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Nieuw! </a:t>
            </a:r>
          </a:p>
        </p:txBody>
      </p:sp>
    </p:spTree>
    <p:extLst>
      <p:ext uri="{BB962C8B-B14F-4D97-AF65-F5344CB8AC3E}">
        <p14:creationId xmlns:p14="http://schemas.microsoft.com/office/powerpoint/2010/main" val="23725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33F80-FDB9-F2E6-4CC3-4D0E321A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Week 10: </a:t>
            </a:r>
            <a:r>
              <a:rPr lang="nl-NL" err="1"/>
              <a:t>toetsweek</a:t>
            </a:r>
            <a:endParaRPr lang="nl-NL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8F8CCB1-67EC-C741-BF65-FD7C2FFDE72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11081657" cy="34029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241298">
                  <a:extLst>
                    <a:ext uri="{9D8B030D-6E8A-4147-A177-3AD203B41FA5}">
                      <a16:colId xmlns:a16="http://schemas.microsoft.com/office/drawing/2014/main" val="2534900193"/>
                    </a:ext>
                  </a:extLst>
                </a:gridCol>
                <a:gridCol w="2621732">
                  <a:extLst>
                    <a:ext uri="{9D8B030D-6E8A-4147-A177-3AD203B41FA5}">
                      <a16:colId xmlns:a16="http://schemas.microsoft.com/office/drawing/2014/main" val="870246506"/>
                    </a:ext>
                  </a:extLst>
                </a:gridCol>
                <a:gridCol w="2319819">
                  <a:extLst>
                    <a:ext uri="{9D8B030D-6E8A-4147-A177-3AD203B41FA5}">
                      <a16:colId xmlns:a16="http://schemas.microsoft.com/office/drawing/2014/main" val="2775309262"/>
                    </a:ext>
                  </a:extLst>
                </a:gridCol>
                <a:gridCol w="2471294">
                  <a:extLst>
                    <a:ext uri="{9D8B030D-6E8A-4147-A177-3AD203B41FA5}">
                      <a16:colId xmlns:a16="http://schemas.microsoft.com/office/drawing/2014/main" val="3940412495"/>
                    </a:ext>
                  </a:extLst>
                </a:gridCol>
                <a:gridCol w="2427514">
                  <a:extLst>
                    <a:ext uri="{9D8B030D-6E8A-4147-A177-3AD203B41FA5}">
                      <a16:colId xmlns:a16="http://schemas.microsoft.com/office/drawing/2014/main" val="1713957149"/>
                    </a:ext>
                  </a:extLst>
                </a:gridCol>
              </a:tblGrid>
              <a:tr h="340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Maandag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Dinsdag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Woensdag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>
                          <a:effectLst/>
                        </a:rPr>
                        <a:t>Vrijdag 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07" marR="52907" marT="0" marB="0"/>
                </a:tc>
                <a:extLst>
                  <a:ext uri="{0D108BD9-81ED-4DB2-BD59-A6C34878D82A}">
                    <a16:rowId xmlns:a16="http://schemas.microsoft.com/office/drawing/2014/main" val="4111810551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DBA77BE-AC4C-1C8E-93FD-07A02FA92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34550"/>
              </p:ext>
            </p:extLst>
          </p:nvPr>
        </p:nvGraphicFramePr>
        <p:xfrm>
          <a:off x="838199" y="2360612"/>
          <a:ext cx="11081657" cy="675577"/>
        </p:xfrm>
        <a:graphic>
          <a:graphicData uri="http://schemas.openxmlformats.org/drawingml/2006/table">
            <a:tbl>
              <a:tblPr firstRow="1" firstCol="1" bandRow="1"/>
              <a:tblGrid>
                <a:gridCol w="1249227">
                  <a:extLst>
                    <a:ext uri="{9D8B030D-6E8A-4147-A177-3AD203B41FA5}">
                      <a16:colId xmlns:a16="http://schemas.microsoft.com/office/drawing/2014/main" val="628214142"/>
                    </a:ext>
                  </a:extLst>
                </a:gridCol>
                <a:gridCol w="2408374">
                  <a:extLst>
                    <a:ext uri="{9D8B030D-6E8A-4147-A177-3AD203B41FA5}">
                      <a16:colId xmlns:a16="http://schemas.microsoft.com/office/drawing/2014/main" val="2727091294"/>
                    </a:ext>
                  </a:extLst>
                </a:gridCol>
                <a:gridCol w="2231571">
                  <a:extLst>
                    <a:ext uri="{9D8B030D-6E8A-4147-A177-3AD203B41FA5}">
                      <a16:colId xmlns:a16="http://schemas.microsoft.com/office/drawing/2014/main" val="4137545443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665959512"/>
                    </a:ext>
                  </a:extLst>
                </a:gridCol>
                <a:gridCol w="2623456">
                  <a:extLst>
                    <a:ext uri="{9D8B030D-6E8A-4147-A177-3AD203B41FA5}">
                      <a16:colId xmlns:a16="http://schemas.microsoft.com/office/drawing/2014/main" val="2204033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 14-11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Kennistoets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Portofolio her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Herkansing verslag of </a:t>
                      </a:r>
                      <a:r>
                        <a:rPr lang="nl-NL" sz="18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Pecha</a:t>
                      </a: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Kucha</a:t>
                      </a: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270123"/>
                  </a:ext>
                </a:extLst>
              </a:tr>
            </a:tbl>
          </a:graphicData>
        </a:graphic>
      </p:graphicFrame>
      <p:sp>
        <p:nvSpPr>
          <p:cNvPr id="5" name="Pijl: rechts 4">
            <a:extLst>
              <a:ext uri="{FF2B5EF4-FFF2-40B4-BE49-F238E27FC236}">
                <a16:creationId xmlns:a16="http://schemas.microsoft.com/office/drawing/2014/main" id="{8DE38132-D668-4EE6-8112-61ADCA232FEB}"/>
              </a:ext>
            </a:extLst>
          </p:cNvPr>
          <p:cNvSpPr/>
          <p:nvPr/>
        </p:nvSpPr>
        <p:spPr>
          <a:xfrm rot="18878124">
            <a:off x="7945559" y="3785192"/>
            <a:ext cx="2838893" cy="113768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Nieuw! </a:t>
            </a:r>
          </a:p>
        </p:txBody>
      </p:sp>
    </p:spTree>
    <p:extLst>
      <p:ext uri="{BB962C8B-B14F-4D97-AF65-F5344CB8AC3E}">
        <p14:creationId xmlns:p14="http://schemas.microsoft.com/office/powerpoint/2010/main" val="24102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390F4-E791-B877-BCD9-4C156EA6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Inventarisatie begrippen die nog toelichting behoeven op wo en vrij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1B5029D-0BEF-26D0-AEDA-FE2B93EA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31263"/>
              </p:ext>
            </p:extLst>
          </p:nvPr>
        </p:nvGraphicFramePr>
        <p:xfrm>
          <a:off x="838200" y="1988412"/>
          <a:ext cx="2427514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514">
                  <a:extLst>
                    <a:ext uri="{9D8B030D-6E8A-4147-A177-3AD203B41FA5}">
                      <a16:colId xmlns:a16="http://schemas.microsoft.com/office/drawing/2014/main" val="2799727981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Onderzoeksmethode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1461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Deskresearch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2355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Fieldresearch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5981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Kwantitatief onderzoek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272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Enquête 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197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Kwalitatief onderzoek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7137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Interview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6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Stakeholdersanalyse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5537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Doelgroepanalyse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26977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4D936A0-5642-FA47-3C1D-CC7C8FFD7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08890"/>
              </p:ext>
            </p:extLst>
          </p:nvPr>
        </p:nvGraphicFramePr>
        <p:xfrm>
          <a:off x="3755300" y="1988412"/>
          <a:ext cx="3015615" cy="179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5615">
                  <a:extLst>
                    <a:ext uri="{9D8B030D-6E8A-4147-A177-3AD203B41FA5}">
                      <a16:colId xmlns:a16="http://schemas.microsoft.com/office/drawing/2014/main" val="2510221547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Huidige maatschappelijke thema’s  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57428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Innovatie op gebied van: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Strategische innovatie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Technische innovatie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Sociale innovatie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15612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927F201-54CE-5799-29D1-40183E502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84975"/>
              </p:ext>
            </p:extLst>
          </p:nvPr>
        </p:nvGraphicFramePr>
        <p:xfrm>
          <a:off x="7157223" y="1988412"/>
          <a:ext cx="3538129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129">
                  <a:extLst>
                    <a:ext uri="{9D8B030D-6E8A-4147-A177-3AD203B41FA5}">
                      <a16:colId xmlns:a16="http://schemas.microsoft.com/office/drawing/2014/main" val="2990661537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Sociale leefbaarheid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7291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Gedragsverandering 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6931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Bewonersparticipatie 	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729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Participatieladder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3072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Trap van beïnvloeding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8216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Werkvormen van burgerparticipatie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2080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Fysieke leefbaarheid 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3529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Groene gezonde wijk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564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Openbaar groen in de stad &amp; biodiversiteit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9039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Soorten groene gevels 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18226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485DD3A-0AA4-DBBE-3E74-EC92C2017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73803"/>
              </p:ext>
            </p:extLst>
          </p:nvPr>
        </p:nvGraphicFramePr>
        <p:xfrm>
          <a:off x="3755299" y="4084456"/>
          <a:ext cx="301561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5615">
                  <a:extLst>
                    <a:ext uri="{9D8B030D-6E8A-4147-A177-3AD203B41FA5}">
                      <a16:colId xmlns:a16="http://schemas.microsoft.com/office/drawing/2014/main" val="2554894170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Advies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1529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Analyseren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728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Conclusie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0994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800" b="0">
                          <a:effectLst/>
                        </a:rPr>
                        <a:t>Aanbevelingen</a:t>
                      </a:r>
                      <a:endParaRPr lang="nl-NL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68309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A90BD23A-7721-D39E-A246-E2AC4F60C3C5}"/>
              </a:ext>
            </a:extLst>
          </p:cNvPr>
          <p:cNvSpPr txBox="1"/>
          <p:nvPr/>
        </p:nvSpPr>
        <p:spPr>
          <a:xfrm>
            <a:off x="946298" y="5650941"/>
            <a:ext cx="9749054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>
                <a:solidFill>
                  <a:schemeClr val="accent6"/>
                </a:solidFill>
              </a:rPr>
              <a:t>Over welke begrippen wil je extra uitleg of heb je vragen? </a:t>
            </a:r>
          </a:p>
          <a:p>
            <a:pPr algn="ctr"/>
            <a:r>
              <a:rPr lang="nl-NL" sz="2000" b="1">
                <a:solidFill>
                  <a:schemeClr val="accent6"/>
                </a:solidFill>
              </a:rPr>
              <a:t>Geef dit aan op de flipover en dan plannen we daar woensdag of vrijdag workshops over! </a:t>
            </a:r>
          </a:p>
        </p:txBody>
      </p:sp>
    </p:spTree>
    <p:extLst>
      <p:ext uri="{BB962C8B-B14F-4D97-AF65-F5344CB8AC3E}">
        <p14:creationId xmlns:p14="http://schemas.microsoft.com/office/powerpoint/2010/main" val="20773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3D-krul van linten tegen een blauwe achtergrond">
            <a:extLst>
              <a:ext uri="{FF2B5EF4-FFF2-40B4-BE49-F238E27FC236}">
                <a16:creationId xmlns:a16="http://schemas.microsoft.com/office/drawing/2014/main" id="{D93706F9-C969-70F5-4456-2603EC4E3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305075-B873-06F8-DB34-618387ED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3. Check op innovatief advies per groep</a:t>
            </a:r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9A5512-A695-5512-B65A-BD2F3496A97F}"/>
              </a:ext>
            </a:extLst>
          </p:cNvPr>
          <p:cNvSpPr txBox="1"/>
          <p:nvPr/>
        </p:nvSpPr>
        <p:spPr>
          <a:xfrm>
            <a:off x="1524000" y="5851451"/>
            <a:ext cx="436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/>
              <a:t>Intekenen! </a:t>
            </a:r>
          </a:p>
        </p:txBody>
      </p:sp>
    </p:spTree>
    <p:extLst>
      <p:ext uri="{BB962C8B-B14F-4D97-AF65-F5344CB8AC3E}">
        <p14:creationId xmlns:p14="http://schemas.microsoft.com/office/powerpoint/2010/main" val="323935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24AD9-0EA6-1A64-F82D-B405753A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Voorbereiden feedbackfriends over LA 3</a:t>
            </a:r>
            <a:br>
              <a:rPr lang="nl-NL"/>
            </a:b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143DA0-DA19-F0DB-F1D3-6E5F5DC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9683" r="20714" b="13968"/>
          <a:stretch/>
        </p:blipFill>
        <p:spPr>
          <a:xfrm>
            <a:off x="5823857" y="2419412"/>
            <a:ext cx="5399314" cy="386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52B2478-2F97-7B3E-8E46-781842DF711E}"/>
              </a:ext>
            </a:extLst>
          </p:cNvPr>
          <p:cNvSpPr txBox="1"/>
          <p:nvPr/>
        </p:nvSpPr>
        <p:spPr>
          <a:xfrm>
            <a:off x="968829" y="1375097"/>
            <a:ext cx="457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Bij LA3 heb jullie een groepsverslag gemaakt met daarin uitgewerkte analyse-schema op basis van jullie uitgevoerde kwalitatief en/of kwantitatief onderzoek. </a:t>
            </a:r>
          </a:p>
          <a:p>
            <a:r>
              <a:rPr lang="nl-NL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Vanuit hier hebben jullie m.b.v. je theoretische kader een advies beschreven. Dit bevat een innovatie/duurzaam element en trends en ontwikkelingen vanuit je specialisatie. In de voorbereiding voor de feedbackfriends bijeenkomst #3 is het de bedoeling dat je dit verslag van </a:t>
            </a:r>
            <a:r>
              <a:rPr lang="nl-NL" sz="2000" b="1" u="sng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tenminste een</a:t>
            </a:r>
            <a:r>
              <a:rPr lang="nl-NL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medestudent, uit een andere groep, goed doorleest. Je schrijft hierop tenminste </a:t>
            </a:r>
            <a:r>
              <a:rPr lang="nl-NL" sz="2000" b="1" u="sng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1x feedback.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65205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 descr="Concept van idee met gloeilamp">
            <a:extLst>
              <a:ext uri="{FF2B5EF4-FFF2-40B4-BE49-F238E27FC236}">
                <a16:creationId xmlns:a16="http://schemas.microsoft.com/office/drawing/2014/main" id="{52DEF541-584C-B266-8972-20C5D1BC0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3049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B6F62C-B841-FEBD-1BA9-1BD9B01A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DUSSSSS: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804976F-AEED-D1D9-F03E-4D09FD2D9928}"/>
              </a:ext>
            </a:extLst>
          </p:cNvPr>
          <p:cNvSpPr txBox="1"/>
          <p:nvPr/>
        </p:nvSpPr>
        <p:spPr>
          <a:xfrm>
            <a:off x="5260701" y="441590"/>
            <a:ext cx="6093100" cy="6001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400">
                <a:solidFill>
                  <a:srgbClr val="FFFFFF"/>
                </a:solidFill>
              </a:rPr>
              <a:t>Je gaat op zoek naar nieuwe informatie en past deze toe op het verslag van je medestudent, om het nog specifieker te maken;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FFFFFF"/>
                </a:solidFill>
              </a:rPr>
              <a:t>Je gaat op zoek naar nieuwe bronnen (artikelen, boeken, google </a:t>
            </a:r>
            <a:r>
              <a:rPr lang="nl-NL" sz="2400" err="1">
                <a:solidFill>
                  <a:srgbClr val="FFFFFF"/>
                </a:solidFill>
              </a:rPr>
              <a:t>scholar</a:t>
            </a:r>
            <a:r>
              <a:rPr lang="nl-NL" sz="2400">
                <a:solidFill>
                  <a:srgbClr val="FFFFFF"/>
                </a:solidFill>
              </a:rPr>
              <a:t> etc.) die voorbeelden geven van innovaties en/of duurzame elementen die passend zijn bij de uitkomsten van de onderzoeksresultaten.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FFFFFF"/>
                </a:solidFill>
              </a:rPr>
              <a:t>Vervolgens pas je deze informatie toe op het verslag van je medestudent zodat hij/zij jouw gevonden informatie kan gebruiken om zijn/ haar verslag (nog) beter te maken.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FFFFFF"/>
                </a:solidFill>
              </a:rPr>
              <a:t>Concreet betekent dit dus dat jij jouw medestudent helpt om nog een extra uitgewerkte advies te geven.</a:t>
            </a:r>
          </a:p>
        </p:txBody>
      </p:sp>
    </p:spTree>
    <p:extLst>
      <p:ext uri="{BB962C8B-B14F-4D97-AF65-F5344CB8AC3E}">
        <p14:creationId xmlns:p14="http://schemas.microsoft.com/office/powerpoint/2010/main" val="338957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455D8-2835-57CC-B1D8-9958515E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730885"/>
            <a:ext cx="10515600" cy="132556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342900" indent="-342900"/>
            <a:r>
              <a:rPr lang="nl-NL" sz="4400"/>
              <a:t>Maak een </a:t>
            </a:r>
            <a:r>
              <a:rPr lang="nl-NL"/>
              <a:t>groeps</a:t>
            </a:r>
            <a:r>
              <a:rPr lang="nl-NL" sz="4400"/>
              <a:t>planning en daarna lekker doorwerken aan verslag en </a:t>
            </a:r>
            <a:r>
              <a:rPr lang="nl-NL" sz="4400" err="1"/>
              <a:t>Pecha</a:t>
            </a:r>
            <a:r>
              <a:rPr lang="nl-NL" sz="4400"/>
              <a:t> </a:t>
            </a:r>
            <a:r>
              <a:rPr lang="nl-NL" sz="4400" err="1"/>
              <a:t>Kucha</a:t>
            </a:r>
            <a:endParaRPr lang="nl-NL"/>
          </a:p>
        </p:txBody>
      </p:sp>
      <p:sp>
        <p:nvSpPr>
          <p:cNvPr id="3" name="Rechthoek: schuine rand 2">
            <a:extLst>
              <a:ext uri="{FF2B5EF4-FFF2-40B4-BE49-F238E27FC236}">
                <a16:creationId xmlns:a16="http://schemas.microsoft.com/office/drawing/2014/main" id="{B7F3C2FF-F79D-E06C-2304-842F68D8FCB0}"/>
              </a:ext>
            </a:extLst>
          </p:cNvPr>
          <p:cNvSpPr/>
          <p:nvPr/>
        </p:nvSpPr>
        <p:spPr>
          <a:xfrm>
            <a:off x="779467" y="2769945"/>
            <a:ext cx="3008761" cy="250599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/>
              <a:t>Er ligt weer een planningsschema klaar.</a:t>
            </a:r>
          </a:p>
        </p:txBody>
      </p:sp>
      <p:sp>
        <p:nvSpPr>
          <p:cNvPr id="4" name="Rechthoek: schuine rand 3">
            <a:extLst>
              <a:ext uri="{FF2B5EF4-FFF2-40B4-BE49-F238E27FC236}">
                <a16:creationId xmlns:a16="http://schemas.microsoft.com/office/drawing/2014/main" id="{E1A13AC3-2327-B4F0-BFE0-3ECE186D4627}"/>
              </a:ext>
            </a:extLst>
          </p:cNvPr>
          <p:cNvSpPr/>
          <p:nvPr/>
        </p:nvSpPr>
        <p:spPr>
          <a:xfrm>
            <a:off x="4473737" y="2769945"/>
            <a:ext cx="2764465" cy="1890094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De helpdesk is open</a:t>
            </a:r>
          </a:p>
        </p:txBody>
      </p:sp>
      <p:sp>
        <p:nvSpPr>
          <p:cNvPr id="5" name="Rechthoek: schuine rand 4">
            <a:extLst>
              <a:ext uri="{FF2B5EF4-FFF2-40B4-BE49-F238E27FC236}">
                <a16:creationId xmlns:a16="http://schemas.microsoft.com/office/drawing/2014/main" id="{9FCAB81C-D8D3-35CC-9679-D50FFF0433F9}"/>
              </a:ext>
            </a:extLst>
          </p:cNvPr>
          <p:cNvSpPr/>
          <p:nvPr/>
        </p:nvSpPr>
        <p:spPr>
          <a:xfrm>
            <a:off x="7652658" y="2769945"/>
            <a:ext cx="3343434" cy="299948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>
                <a:solidFill>
                  <a:schemeClr val="tx1"/>
                </a:solidFill>
                <a:latin typeface="Comic Sans MS" panose="030F0702030302020204" pitchFamily="66" charset="0"/>
              </a:rPr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4336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318CC7CC-B7D5-48D5-B41E-21B20C47B38F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21C3FD-FDD4-4631-A2B1-97E5DCB7BB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7E519-91A6-4BD3-A860-EA832715F057}">
  <ds:schemaRefs>
    <ds:schemaRef ds:uri="2c4f0c93-2979-4f27-aab2-70de95932352"/>
    <ds:schemaRef ds:uri="c6f82ce1-f6df-49a5-8b49-cf8409a27aa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Breedbeeld</PresentationFormat>
  <Paragraphs>110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Symbol</vt:lpstr>
      <vt:lpstr>Kantoorthema</vt:lpstr>
      <vt:lpstr>Welkom terug! </vt:lpstr>
      <vt:lpstr>Programma van vandaag</vt:lpstr>
      <vt:lpstr>PowerPoint-presentatie</vt:lpstr>
      <vt:lpstr>Week 10: toetsweek</vt:lpstr>
      <vt:lpstr>2. Inventarisatie begrippen die nog toelichting behoeven op wo en vrij </vt:lpstr>
      <vt:lpstr>3. Check op innovatief advies per groep </vt:lpstr>
      <vt:lpstr>4. Voorbereiden feedbackfriends over LA 3 </vt:lpstr>
      <vt:lpstr>DUSSSSS: </vt:lpstr>
      <vt:lpstr>Maak een groepsplanning en daarna lekker doorwerken aan verslag en Pecha Kucha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terug! </dc:title>
  <dc:creator>Pascalle Cup</dc:creator>
  <cp:lastModifiedBy>Pascalle Cup</cp:lastModifiedBy>
  <cp:revision>1</cp:revision>
  <dcterms:created xsi:type="dcterms:W3CDTF">2022-10-27T19:07:48Z</dcterms:created>
  <dcterms:modified xsi:type="dcterms:W3CDTF">2022-10-31T09:04:57Z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